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DAC6AE-AC4A-4EFF-BEC0-9244416C8A2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261539-FE2C-45D0-90B6-2EF27F4ABCE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29600" cy="18288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effectLst/>
                <a:latin typeface="+mn-lt"/>
              </a:rPr>
              <a:t>«Речевое развитие дошкольников в ходе проведения НОД по физическому воспитанию».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386104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i="1" dirty="0">
                <a:solidFill>
                  <a:schemeClr val="bg1"/>
                </a:solidFill>
              </a:rPr>
              <a:t>Подготовила: инструктор по физическому </a:t>
            </a:r>
            <a:r>
              <a:rPr lang="ru-RU" sz="2000" i="1" dirty="0" smtClean="0">
                <a:solidFill>
                  <a:schemeClr val="bg1"/>
                </a:solidFill>
              </a:rPr>
              <a:t>развитию </a:t>
            </a:r>
          </a:p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Детский сад 103 ОАО «РЖД» </a:t>
            </a:r>
          </a:p>
          <a:p>
            <a:pPr algn="r"/>
            <a:r>
              <a:rPr lang="ru-RU" sz="2000" i="1" dirty="0" smtClean="0">
                <a:solidFill>
                  <a:schemeClr val="bg1"/>
                </a:solidFill>
              </a:rPr>
              <a:t>Пешкова </a:t>
            </a:r>
            <a:r>
              <a:rPr lang="ru-RU" sz="2000" i="1" dirty="0">
                <a:solidFill>
                  <a:schemeClr val="bg1"/>
                </a:solidFill>
              </a:rPr>
              <a:t>Ю. И.</a:t>
            </a:r>
            <a:endParaRPr lang="ru-RU" sz="20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25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+mn-lt"/>
              </a:rPr>
              <a:t>Народные </a:t>
            </a:r>
            <a:r>
              <a:rPr lang="ru-RU" sz="4400" dirty="0">
                <a:latin typeface="+mn-lt"/>
              </a:rPr>
              <a:t>игры</a:t>
            </a:r>
            <a:endParaRPr lang="ru-RU" dirty="0">
              <a:latin typeface="+mn-lt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39887"/>
            <a:ext cx="82296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77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 smtClean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r>
              <a:rPr lang="ru-RU" sz="4800" dirty="0" smtClean="0">
                <a:solidFill>
                  <a:schemeClr val="bg1"/>
                </a:solidFill>
              </a:rPr>
              <a:t>Спасибо за внимание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0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3400" dirty="0">
                <a:solidFill>
                  <a:schemeClr val="bg1"/>
                </a:solidFill>
              </a:rPr>
              <a:t>Использование в ходе двигательной деятельности дошкольников разнообразных игровых методов и приемов способствующих развитию речи позволяет:</a:t>
            </a:r>
          </a:p>
          <a:p>
            <a:r>
              <a:rPr lang="ru-RU" sz="2600" dirty="0">
                <a:solidFill>
                  <a:schemeClr val="bg1"/>
                </a:solidFill>
              </a:rPr>
              <a:t>выработать правильное дыхание, оптимизировать газообмен и кровообращение, что способствует улучшению общего самочувствия, концентрации внимания;</a:t>
            </a:r>
          </a:p>
          <a:p>
            <a:r>
              <a:rPr lang="ru-RU" sz="2600" dirty="0">
                <a:solidFill>
                  <a:schemeClr val="bg1"/>
                </a:solidFill>
              </a:rPr>
              <a:t>стабилизировать общий тонус организма;</a:t>
            </a:r>
          </a:p>
          <a:p>
            <a:r>
              <a:rPr lang="ru-RU" sz="2600" dirty="0">
                <a:solidFill>
                  <a:schemeClr val="bg1"/>
                </a:solidFill>
              </a:rPr>
              <a:t>развивать общую, мелкую и артикуляционную моторику;</a:t>
            </a:r>
          </a:p>
          <a:p>
            <a:r>
              <a:rPr lang="ru-RU" sz="2600" dirty="0">
                <a:solidFill>
                  <a:schemeClr val="bg1"/>
                </a:solidFill>
              </a:rPr>
              <a:t>улучшать фонематический слух;</a:t>
            </a:r>
          </a:p>
          <a:p>
            <a:r>
              <a:rPr lang="ru-RU" sz="2600" dirty="0">
                <a:solidFill>
                  <a:schemeClr val="bg1"/>
                </a:solidFill>
              </a:rPr>
              <a:t>развивать ритмико-интонационную сторону речи;</a:t>
            </a:r>
          </a:p>
          <a:p>
            <a:r>
              <a:rPr lang="ru-RU" sz="2600" dirty="0">
                <a:solidFill>
                  <a:schemeClr val="bg1"/>
                </a:solidFill>
              </a:rPr>
              <a:t>повышать речевую активность;</a:t>
            </a:r>
          </a:p>
          <a:p>
            <a:r>
              <a:rPr lang="ru-RU" sz="2600" dirty="0">
                <a:solidFill>
                  <a:schemeClr val="bg1"/>
                </a:solidFill>
              </a:rPr>
              <a:t>оптимизировать эмоциональный фон, улучшать настроение.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05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  <a:latin typeface="+mn-lt"/>
              </a:rPr>
              <a:t>Формы </a:t>
            </a:r>
            <a:r>
              <a:rPr lang="ru-RU" sz="3200" dirty="0">
                <a:solidFill>
                  <a:schemeClr val="bg1"/>
                </a:solidFill>
                <a:effectLst/>
                <a:latin typeface="+mn-lt"/>
              </a:rPr>
              <a:t>и методы, способствующие развитию речевой активности дошкольников на занятиях физической культуры:</a:t>
            </a:r>
            <a:br>
              <a:rPr lang="ru-RU" sz="3200" dirty="0">
                <a:solidFill>
                  <a:schemeClr val="bg1"/>
                </a:solidFill>
                <a:effectLst/>
                <a:latin typeface="+mn-lt"/>
              </a:rPr>
            </a:b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9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1. </a:t>
            </a:r>
            <a:r>
              <a:rPr lang="ru-RU" dirty="0" smtClean="0">
                <a:solidFill>
                  <a:schemeClr val="bg1"/>
                </a:solidFill>
              </a:rPr>
              <a:t>Речь </a:t>
            </a:r>
            <a:r>
              <a:rPr lang="ru-RU" dirty="0">
                <a:solidFill>
                  <a:schemeClr val="bg1"/>
                </a:solidFill>
              </a:rPr>
              <a:t>инструктора 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2. Пальчиковые </a:t>
            </a:r>
            <a:r>
              <a:rPr lang="ru-RU" dirty="0" smtClean="0">
                <a:solidFill>
                  <a:schemeClr val="bg1"/>
                </a:solidFill>
              </a:rPr>
              <a:t>игры</a:t>
            </a:r>
          </a:p>
          <a:p>
            <a:r>
              <a:rPr lang="ru-RU" dirty="0">
                <a:solidFill>
                  <a:schemeClr val="bg1"/>
                </a:solidFill>
              </a:rPr>
              <a:t>3. Считалочки, </a:t>
            </a:r>
            <a:r>
              <a:rPr lang="ru-RU" dirty="0" err="1">
                <a:solidFill>
                  <a:schemeClr val="bg1"/>
                </a:solidFill>
              </a:rPr>
              <a:t>зазывалки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речёвки</a:t>
            </a:r>
            <a:r>
              <a:rPr lang="ru-RU" dirty="0">
                <a:solidFill>
                  <a:schemeClr val="bg1"/>
                </a:solidFill>
              </a:rPr>
              <a:t>, девизы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4. Объяснение правила </a:t>
            </a:r>
            <a:r>
              <a:rPr lang="ru-RU" dirty="0" smtClean="0">
                <a:solidFill>
                  <a:schemeClr val="bg1"/>
                </a:solidFill>
              </a:rPr>
              <a:t>игры</a:t>
            </a:r>
          </a:p>
          <a:p>
            <a:r>
              <a:rPr lang="ru-RU" dirty="0">
                <a:solidFill>
                  <a:schemeClr val="bg1"/>
                </a:solidFill>
              </a:rPr>
              <a:t>5. Различные виды игр с речевым сопровождением: игры с мячом, скакалкой, подвижные коллективные игры, народные игры, игры с цветом, интерактивные игры.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15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>
                <a:latin typeface="+mn-lt"/>
              </a:rPr>
              <a:t>1. Речь инструктора</a:t>
            </a:r>
            <a:r>
              <a:rPr lang="ru-RU" dirty="0">
                <a:latin typeface="+mn-lt"/>
              </a:rPr>
              <a:t> </a:t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243472" cy="543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05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latin typeface="+mn-lt"/>
              </a:rPr>
              <a:t>2. Пальчиковые игры</a:t>
            </a:r>
            <a:br>
              <a:rPr lang="ru-RU" sz="4400" dirty="0">
                <a:latin typeface="+mn-lt"/>
              </a:rPr>
            </a:br>
            <a:endParaRPr lang="ru-RU" sz="4400" dirty="0">
              <a:latin typeface="+mn-lt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52654" y="2031922"/>
            <a:ext cx="498270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97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>
                <a:latin typeface="+mn-lt"/>
              </a:rPr>
              <a:t>3</a:t>
            </a:r>
            <a:r>
              <a:rPr lang="ru-RU" sz="4900" dirty="0">
                <a:latin typeface="+mn-lt"/>
              </a:rPr>
              <a:t>. Считалочки, </a:t>
            </a:r>
            <a:r>
              <a:rPr lang="ru-RU" sz="4900" dirty="0" err="1">
                <a:latin typeface="+mn-lt"/>
              </a:rPr>
              <a:t>зазывалки</a:t>
            </a:r>
            <a:r>
              <a:rPr lang="ru-RU" sz="4900" dirty="0">
                <a:latin typeface="+mn-lt"/>
              </a:rPr>
              <a:t>, </a:t>
            </a:r>
            <a:r>
              <a:rPr lang="ru-RU" sz="4900" dirty="0" smtClean="0">
                <a:latin typeface="+mn-lt"/>
              </a:rPr>
              <a:t/>
            </a:r>
            <a:br>
              <a:rPr lang="ru-RU" sz="4900" dirty="0" smtClean="0">
                <a:latin typeface="+mn-lt"/>
              </a:rPr>
            </a:br>
            <a:r>
              <a:rPr lang="ru-RU" sz="4900" dirty="0" err="1" smtClean="0">
                <a:latin typeface="+mn-lt"/>
              </a:rPr>
              <a:t>речёвки</a:t>
            </a:r>
            <a:r>
              <a:rPr lang="ru-RU" sz="4900" dirty="0">
                <a:latin typeface="+mn-lt"/>
              </a:rPr>
              <a:t>, девизы.</a:t>
            </a:r>
            <a:br>
              <a:rPr lang="ru-RU" sz="4900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96773"/>
            <a:ext cx="4609953" cy="30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20310" y="2516595"/>
            <a:ext cx="4596925" cy="310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396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latin typeface="+mn-lt"/>
              </a:rPr>
              <a:t>4. Объяснение правила игры</a:t>
            </a:r>
            <a:br>
              <a:rPr lang="ru-RU" sz="4400" dirty="0">
                <a:latin typeface="+mn-lt"/>
              </a:rPr>
            </a:br>
            <a:endParaRPr lang="ru-RU" sz="4400" dirty="0">
              <a:latin typeface="+mn-lt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7200" y="1639887"/>
            <a:ext cx="82296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93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5</a:t>
            </a:r>
            <a:r>
              <a:rPr lang="ru-RU" sz="2400" dirty="0">
                <a:latin typeface="+mn-lt"/>
              </a:rPr>
              <a:t>. Различные виды игр с речевым сопровождением: игры с мячом, скакалкой, подвижные коллективные игры, народные игры, игры с цветом, интерактивные игры.</a:t>
            </a:r>
            <a:br>
              <a:rPr lang="ru-RU" sz="2400" dirty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624736" cy="496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34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672407" cy="275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3647820" cy="273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78435"/>
            <a:ext cx="3647820" cy="273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2105"/>
            <a:ext cx="3672408" cy="275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3979" y="0"/>
            <a:ext cx="7752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6350">
                  <a:noFill/>
                </a:ln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Игры </a:t>
            </a:r>
            <a:r>
              <a:rPr lang="ru-RU" sz="4400" b="1" dirty="0">
                <a:ln w="6350">
                  <a:noFill/>
                </a:ln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с мячом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54513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118</TotalTime>
  <Words>122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«Речевое развитие дошкольников в ходе проведения НОД по физическому воспитанию».</vt:lpstr>
      <vt:lpstr>Презентация PowerPoint</vt:lpstr>
      <vt:lpstr> Формы и методы, способствующие развитию речевой активности дошкольников на занятиях физической культуры: </vt:lpstr>
      <vt:lpstr>1. Речь инструктора  </vt:lpstr>
      <vt:lpstr>2. Пальчиковые игры </vt:lpstr>
      <vt:lpstr> 3. Считалочки, зазывалки,  речёвки, девизы. </vt:lpstr>
      <vt:lpstr>4. Объяснение правила игры </vt:lpstr>
      <vt:lpstr> 5. Различные виды игр с речевым сопровождением: игры с мячом, скакалкой, подвижные коллективные игры, народные игры, игры с цветом, интерактивные игры. </vt:lpstr>
      <vt:lpstr>Презентация PowerPoint</vt:lpstr>
      <vt:lpstr>Народные игры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речи на занятиях по физической культуре в ДОУ»</dc:title>
  <dc:creator>User</dc:creator>
  <cp:lastModifiedBy>User</cp:lastModifiedBy>
  <cp:revision>11</cp:revision>
  <dcterms:created xsi:type="dcterms:W3CDTF">2021-04-18T16:58:00Z</dcterms:created>
  <dcterms:modified xsi:type="dcterms:W3CDTF">2021-04-18T18:56:58Z</dcterms:modified>
</cp:coreProperties>
</file>