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E5E46-6ABA-4CED-9007-714360A71A5C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69D8F-7A8E-4E72-8FB0-B57E03798D0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7.mp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1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2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3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4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42;&#1080;&#1076;&#1077;&#1086;%206.mp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47;&#1074;&#1105;&#1079;&#1076;&#1086;&#1095;&#1082;&#1080;%20&#1059;&#1090;&#1088;&#1077;&#1085;&#1085;&#1080;&#1082;%20&#1082;&#1086;%20&#1076;&#1085;&#1102;%20&#1082;&#1086;&#1089;&#1084;&#1086;&#1085;&#1072;&#1074;&#1090;&#1080;&#1082;&#1080;\&#1060;&#1080;&#1079;&#1084;&#1080;&#1085;&#1091;&#1090;&#1082;&#1072;%20''&#1047;&#1077;&#1083;&#1077;&#1085;&#1077;&#1085;&#1100;&#1082;&#1080;&#1077;%20&#1051;&#1091;&#1085;&#1072;&#1090;&#1080;&#1082;&#1080;''%20(online-video-cutter.com)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а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715017"/>
            <a:ext cx="799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Путешествие по космическим просторам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7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агари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кета лети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Видео 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Физминутка ''Зелененькие Лунатики''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4</Words>
  <Application>Microsoft Office PowerPoint</Application>
  <PresentationFormat>Экран (4:3)</PresentationFormat>
  <Paragraphs>1</Paragraphs>
  <Slides>12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Детский сад № 103</cp:lastModifiedBy>
  <cp:revision>2</cp:revision>
  <dcterms:created xsi:type="dcterms:W3CDTF">2021-04-16T05:40:52Z</dcterms:created>
  <dcterms:modified xsi:type="dcterms:W3CDTF">2021-04-16T06:28:42Z</dcterms:modified>
</cp:coreProperties>
</file>